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gdan Romanica" userId="a7611d08-8716-4d34-baa9-b27928f2cee6" providerId="ADAL" clId="{F0F70BCD-FEE5-4327-AFBA-9B6F7EEB5BE3}"/>
    <pc:docChg chg="custSel modSld">
      <pc:chgData name="Bogdan Romanica" userId="a7611d08-8716-4d34-baa9-b27928f2cee6" providerId="ADAL" clId="{F0F70BCD-FEE5-4327-AFBA-9B6F7EEB5BE3}" dt="2025-03-03T14:02:32.065" v="11"/>
      <pc:docMkLst>
        <pc:docMk/>
      </pc:docMkLst>
      <pc:sldChg chg="addSp delSp modSp mod">
        <pc:chgData name="Bogdan Romanica" userId="a7611d08-8716-4d34-baa9-b27928f2cee6" providerId="ADAL" clId="{F0F70BCD-FEE5-4327-AFBA-9B6F7EEB5BE3}" dt="2025-02-19T19:49:59.713" v="9" actId="14100"/>
        <pc:sldMkLst>
          <pc:docMk/>
          <pc:sldMk cId="3158854472" sldId="256"/>
        </pc:sldMkLst>
        <pc:picChg chg="add mod">
          <ac:chgData name="Bogdan Romanica" userId="a7611d08-8716-4d34-baa9-b27928f2cee6" providerId="ADAL" clId="{F0F70BCD-FEE5-4327-AFBA-9B6F7EEB5BE3}" dt="2025-02-19T19:49:59.713" v="9" actId="14100"/>
          <ac:picMkLst>
            <pc:docMk/>
            <pc:sldMk cId="3158854472" sldId="256"/>
            <ac:picMk id="5" creationId="{31456198-9FC5-47BD-94BE-B0E871AD6685}"/>
          </ac:picMkLst>
        </pc:picChg>
        <pc:picChg chg="del">
          <ac:chgData name="Bogdan Romanica" userId="a7611d08-8716-4d34-baa9-b27928f2cee6" providerId="ADAL" clId="{F0F70BCD-FEE5-4327-AFBA-9B6F7EEB5BE3}" dt="2025-02-19T19:49:41.670" v="6" actId="478"/>
          <ac:picMkLst>
            <pc:docMk/>
            <pc:sldMk cId="3158854472" sldId="256"/>
            <ac:picMk id="17" creationId="{55824858-D82A-4113-8525-38EDA73F3A3F}"/>
          </ac:picMkLst>
        </pc:picChg>
        <pc:picChg chg="del">
          <ac:chgData name="Bogdan Romanica" userId="a7611d08-8716-4d34-baa9-b27928f2cee6" providerId="ADAL" clId="{F0F70BCD-FEE5-4327-AFBA-9B6F7EEB5BE3}" dt="2025-02-19T19:49:37.742" v="3" actId="478"/>
          <ac:picMkLst>
            <pc:docMk/>
            <pc:sldMk cId="3158854472" sldId="256"/>
            <ac:picMk id="2055" creationId="{651C8294-8874-4A5A-ACE1-D1112E7627EB}"/>
          </ac:picMkLst>
        </pc:picChg>
        <pc:picChg chg="del">
          <ac:chgData name="Bogdan Romanica" userId="a7611d08-8716-4d34-baa9-b27928f2cee6" providerId="ADAL" clId="{F0F70BCD-FEE5-4327-AFBA-9B6F7EEB5BE3}" dt="2025-02-19T19:49:38.450" v="4" actId="478"/>
          <ac:picMkLst>
            <pc:docMk/>
            <pc:sldMk cId="3158854472" sldId="256"/>
            <ac:picMk id="2056" creationId="{19C4667E-33C1-44F8-87D3-CBDBE1E31CEB}"/>
          </ac:picMkLst>
        </pc:picChg>
        <pc:picChg chg="del">
          <ac:chgData name="Bogdan Romanica" userId="a7611d08-8716-4d34-baa9-b27928f2cee6" providerId="ADAL" clId="{F0F70BCD-FEE5-4327-AFBA-9B6F7EEB5BE3}" dt="2025-02-19T19:49:39.234" v="5" actId="478"/>
          <ac:picMkLst>
            <pc:docMk/>
            <pc:sldMk cId="3158854472" sldId="256"/>
            <ac:picMk id="2057" creationId="{253F1B8C-8A9D-4D0D-BAAE-524A3C8F06B1}"/>
          </ac:picMkLst>
        </pc:picChg>
        <pc:picChg chg="del">
          <ac:chgData name="Bogdan Romanica" userId="a7611d08-8716-4d34-baa9-b27928f2cee6" providerId="ADAL" clId="{F0F70BCD-FEE5-4327-AFBA-9B6F7EEB5BE3}" dt="2025-02-19T19:49:35.169" v="0" actId="478"/>
          <ac:picMkLst>
            <pc:docMk/>
            <pc:sldMk cId="3158854472" sldId="256"/>
            <ac:picMk id="2058" creationId="{A5B9BF01-BE67-429C-B926-9F6DE7026F5E}"/>
          </ac:picMkLst>
        </pc:picChg>
        <pc:picChg chg="del">
          <ac:chgData name="Bogdan Romanica" userId="a7611d08-8716-4d34-baa9-b27928f2cee6" providerId="ADAL" clId="{F0F70BCD-FEE5-4327-AFBA-9B6F7EEB5BE3}" dt="2025-02-19T19:49:36.177" v="1" actId="478"/>
          <ac:picMkLst>
            <pc:docMk/>
            <pc:sldMk cId="3158854472" sldId="256"/>
            <ac:picMk id="2059" creationId="{2E065A93-EADA-4064-BAB4-56533396150C}"/>
          </ac:picMkLst>
        </pc:picChg>
        <pc:picChg chg="del">
          <ac:chgData name="Bogdan Romanica" userId="a7611d08-8716-4d34-baa9-b27928f2cee6" providerId="ADAL" clId="{F0F70BCD-FEE5-4327-AFBA-9B6F7EEB5BE3}" dt="2025-02-19T19:49:36.880" v="2" actId="478"/>
          <ac:picMkLst>
            <pc:docMk/>
            <pc:sldMk cId="3158854472" sldId="256"/>
            <ac:picMk id="2060" creationId="{034B3F4C-3A37-4AFF-95E6-E96B3242F539}"/>
          </ac:picMkLst>
        </pc:picChg>
      </pc:sldChg>
      <pc:sldChg chg="addSp delSp modSp mod">
        <pc:chgData name="Bogdan Romanica" userId="a7611d08-8716-4d34-baa9-b27928f2cee6" providerId="ADAL" clId="{F0F70BCD-FEE5-4327-AFBA-9B6F7EEB5BE3}" dt="2025-03-03T14:02:32.065" v="11"/>
        <pc:sldMkLst>
          <pc:docMk/>
          <pc:sldMk cId="808308750" sldId="259"/>
        </pc:sldMkLst>
        <pc:picChg chg="add mod">
          <ac:chgData name="Bogdan Romanica" userId="a7611d08-8716-4d34-baa9-b27928f2cee6" providerId="ADAL" clId="{F0F70BCD-FEE5-4327-AFBA-9B6F7EEB5BE3}" dt="2025-03-03T14:02:32.065" v="11"/>
          <ac:picMkLst>
            <pc:docMk/>
            <pc:sldMk cId="808308750" sldId="259"/>
            <ac:picMk id="7" creationId="{9B8D534C-FE94-496E-B8A5-89A191B8C779}"/>
          </ac:picMkLst>
        </pc:picChg>
        <pc:picChg chg="del">
          <ac:chgData name="Bogdan Romanica" userId="a7611d08-8716-4d34-baa9-b27928f2cee6" providerId="ADAL" clId="{F0F70BCD-FEE5-4327-AFBA-9B6F7EEB5BE3}" dt="2025-03-03T14:02:31.097" v="10" actId="478"/>
          <ac:picMkLst>
            <pc:docMk/>
            <pc:sldMk cId="808308750" sldId="259"/>
            <ac:picMk id="17" creationId="{55824858-D82A-4113-8525-38EDA73F3A3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A525D29-7593-4C53-916F-D2C9331C095F}"/>
              </a:ext>
            </a:extLst>
          </p:cNvPr>
          <p:cNvSpPr>
            <a:spLocks noGrp="1"/>
          </p:cNvSpPr>
          <p:nvPr>
            <p:ph type="ctrTitle"/>
          </p:nvPr>
        </p:nvSpPr>
        <p:spPr>
          <a:xfrm>
            <a:off x="1524000" y="1122363"/>
            <a:ext cx="9144000" cy="2387600"/>
          </a:xfrm>
        </p:spPr>
        <p:txBody>
          <a:bodyPr anchor="b"/>
          <a:lstStyle>
            <a:lvl1pPr algn="ctr">
              <a:defRPr sz="6000"/>
            </a:lvl1pPr>
          </a:lstStyle>
          <a:p>
            <a:r>
              <a:rPr lang="ro-RO"/>
              <a:t>Faceți clic pentru a edita stilul de titlu coordonator</a:t>
            </a:r>
          </a:p>
        </p:txBody>
      </p:sp>
      <p:sp>
        <p:nvSpPr>
          <p:cNvPr id="3" name="Subtitlu 2">
            <a:extLst>
              <a:ext uri="{FF2B5EF4-FFF2-40B4-BE49-F238E27FC236}">
                <a16:creationId xmlns:a16="http://schemas.microsoft.com/office/drawing/2014/main" id="{45BA254E-9BD6-4F6C-945D-22593ABB1E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o-RO"/>
              <a:t>Faceți clic pentru a edita stilul de subtitlu coordonator</a:t>
            </a:r>
          </a:p>
        </p:txBody>
      </p:sp>
      <p:sp>
        <p:nvSpPr>
          <p:cNvPr id="4" name="Substituent dată 3">
            <a:extLst>
              <a:ext uri="{FF2B5EF4-FFF2-40B4-BE49-F238E27FC236}">
                <a16:creationId xmlns:a16="http://schemas.microsoft.com/office/drawing/2014/main" id="{98748A46-9314-4EF9-842E-D8AD84E6F394}"/>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06ADD4E9-E7A8-41FB-A414-94150341C29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AD9AD886-8804-4172-A1DC-DBF7F6866D06}"/>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2537562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806C15E-2A5F-4B2F-A999-A330A27D36EB}"/>
              </a:ext>
            </a:extLst>
          </p:cNvPr>
          <p:cNvSpPr>
            <a:spLocks noGrp="1"/>
          </p:cNvSpPr>
          <p:nvPr>
            <p:ph type="title"/>
          </p:nvPr>
        </p:nvSpPr>
        <p:spPr/>
        <p:txBody>
          <a:bodyPr/>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318D5C6B-6EDF-4C63-B01F-DF0386D4A899}"/>
              </a:ext>
            </a:extLst>
          </p:cNvPr>
          <p:cNvSpPr>
            <a:spLocks noGrp="1"/>
          </p:cNvSpPr>
          <p:nvPr>
            <p:ph type="body" orient="vert" idx="1"/>
          </p:nvPr>
        </p:nvSpPr>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18347B96-B30B-4722-8B70-033B8D7CE791}"/>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C8A21973-3BDF-4C1C-B006-1D5D249E72FB}"/>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CAAB0279-651F-4A78-82B6-3BA5D4D4D582}"/>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736512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a:extLst>
              <a:ext uri="{FF2B5EF4-FFF2-40B4-BE49-F238E27FC236}">
                <a16:creationId xmlns:a16="http://schemas.microsoft.com/office/drawing/2014/main" id="{C609C533-A1B5-49C0-9C44-8F63A9B98566}"/>
              </a:ext>
            </a:extLst>
          </p:cNvPr>
          <p:cNvSpPr>
            <a:spLocks noGrp="1"/>
          </p:cNvSpPr>
          <p:nvPr>
            <p:ph type="title" orient="vert"/>
          </p:nvPr>
        </p:nvSpPr>
        <p:spPr>
          <a:xfrm>
            <a:off x="8724900" y="365125"/>
            <a:ext cx="2628900" cy="5811838"/>
          </a:xfrm>
        </p:spPr>
        <p:txBody>
          <a:bodyPr vert="eaVert"/>
          <a:lstStyle/>
          <a:p>
            <a:r>
              <a:rPr lang="ro-RO"/>
              <a:t>Faceți clic pentru a edita stilul de titlu coordonator</a:t>
            </a:r>
          </a:p>
        </p:txBody>
      </p:sp>
      <p:sp>
        <p:nvSpPr>
          <p:cNvPr id="3" name="Substituent text vertical 2">
            <a:extLst>
              <a:ext uri="{FF2B5EF4-FFF2-40B4-BE49-F238E27FC236}">
                <a16:creationId xmlns:a16="http://schemas.microsoft.com/office/drawing/2014/main" id="{8F587D49-E088-478D-8977-1A02B368A144}"/>
              </a:ext>
            </a:extLst>
          </p:cNvPr>
          <p:cNvSpPr>
            <a:spLocks noGrp="1"/>
          </p:cNvSpPr>
          <p:nvPr>
            <p:ph type="body" orient="vert" idx="1"/>
          </p:nvPr>
        </p:nvSpPr>
        <p:spPr>
          <a:xfrm>
            <a:off x="838200" y="365125"/>
            <a:ext cx="7734300" cy="5811838"/>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4B8F2433-FE86-4455-9DAD-C38B3BF42350}"/>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265BF456-50B5-435D-899F-3D23175ADE8C}"/>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F2AB82EF-9FE8-4C6B-9CED-A6CB3FC93B77}"/>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3205812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8258E9CC-7FAE-4DB2-A4A5-DAD83B2915CF}"/>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781F2662-F7DB-4C3C-A649-9F2D84959426}"/>
              </a:ext>
            </a:extLst>
          </p:cNvPr>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C5EF1E41-C0AA-4A47-BBEE-3DC5D50D249B}"/>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E815CEE3-3DB7-4322-9CA8-03AC201FB8FE}"/>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00BAF5B1-AB4E-4531-8B41-9EAC4F02DC59}"/>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2886525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C5DE7128-2FB6-49AD-B634-4E93A50B6441}"/>
              </a:ext>
            </a:extLst>
          </p:cNvPr>
          <p:cNvSpPr>
            <a:spLocks noGrp="1"/>
          </p:cNvSpPr>
          <p:nvPr>
            <p:ph type="title"/>
          </p:nvPr>
        </p:nvSpPr>
        <p:spPr>
          <a:xfrm>
            <a:off x="831850" y="1709738"/>
            <a:ext cx="10515600" cy="2852737"/>
          </a:xfrm>
        </p:spPr>
        <p:txBody>
          <a:bodyPr anchor="b"/>
          <a:lstStyle>
            <a:lvl1pPr>
              <a:defRPr sz="6000"/>
            </a:lvl1pPr>
          </a:lstStyle>
          <a:p>
            <a:r>
              <a:rPr lang="ro-RO"/>
              <a:t>Faceți clic pentru a edita stilul de titlu coordonator</a:t>
            </a:r>
          </a:p>
        </p:txBody>
      </p:sp>
      <p:sp>
        <p:nvSpPr>
          <p:cNvPr id="3" name="Substituent text 2">
            <a:extLst>
              <a:ext uri="{FF2B5EF4-FFF2-40B4-BE49-F238E27FC236}">
                <a16:creationId xmlns:a16="http://schemas.microsoft.com/office/drawing/2014/main" id="{8A9CE2DF-E8A6-4D5B-B59E-C852491339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o-RO"/>
              <a:t>Faceţi clic pentru a edita Master stiluri text</a:t>
            </a:r>
          </a:p>
        </p:txBody>
      </p:sp>
      <p:sp>
        <p:nvSpPr>
          <p:cNvPr id="4" name="Substituent dată 3">
            <a:extLst>
              <a:ext uri="{FF2B5EF4-FFF2-40B4-BE49-F238E27FC236}">
                <a16:creationId xmlns:a16="http://schemas.microsoft.com/office/drawing/2014/main" id="{678A18AC-C419-408F-9632-3277FF6991AB}"/>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48C353E3-6FF4-444E-8E54-B1204BC96954}"/>
              </a:ext>
            </a:extLst>
          </p:cNvPr>
          <p:cNvSpPr>
            <a:spLocks noGrp="1"/>
          </p:cNvSpPr>
          <p:nvPr>
            <p:ph type="ftr" sz="quarter" idx="11"/>
          </p:nvPr>
        </p:nvSpPr>
        <p:spPr/>
        <p:txBody>
          <a:bodyPr/>
          <a:lstStyle/>
          <a:p>
            <a:endParaRPr lang="ro-RO"/>
          </a:p>
        </p:txBody>
      </p:sp>
      <p:sp>
        <p:nvSpPr>
          <p:cNvPr id="6" name="Substituent număr diapozitiv 5">
            <a:extLst>
              <a:ext uri="{FF2B5EF4-FFF2-40B4-BE49-F238E27FC236}">
                <a16:creationId xmlns:a16="http://schemas.microsoft.com/office/drawing/2014/main" id="{796C0B8E-25B5-47C9-92BC-801CC1AD62B4}"/>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35558634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0D6C816-4CDF-4436-964F-4B50103F2BA4}"/>
              </a:ext>
            </a:extLst>
          </p:cNvPr>
          <p:cNvSpPr>
            <a:spLocks noGrp="1"/>
          </p:cNvSpPr>
          <p:nvPr>
            <p:ph type="title"/>
          </p:nvPr>
        </p:nvSpPr>
        <p:spPr/>
        <p:txBody>
          <a:body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709AF3E4-B858-4657-A927-FBE08A271AC7}"/>
              </a:ext>
            </a:extLst>
          </p:cNvPr>
          <p:cNvSpPr>
            <a:spLocks noGrp="1"/>
          </p:cNvSpPr>
          <p:nvPr>
            <p:ph sz="half" idx="1"/>
          </p:nvPr>
        </p:nvSpPr>
        <p:spPr>
          <a:xfrm>
            <a:off x="838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conținut 3">
            <a:extLst>
              <a:ext uri="{FF2B5EF4-FFF2-40B4-BE49-F238E27FC236}">
                <a16:creationId xmlns:a16="http://schemas.microsoft.com/office/drawing/2014/main" id="{5A9EDC2E-F1E5-4A87-9FE2-6154C0FAF024}"/>
              </a:ext>
            </a:extLst>
          </p:cNvPr>
          <p:cNvSpPr>
            <a:spLocks noGrp="1"/>
          </p:cNvSpPr>
          <p:nvPr>
            <p:ph sz="half" idx="2"/>
          </p:nvPr>
        </p:nvSpPr>
        <p:spPr>
          <a:xfrm>
            <a:off x="6172200" y="1825625"/>
            <a:ext cx="5181600" cy="435133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dată 4">
            <a:extLst>
              <a:ext uri="{FF2B5EF4-FFF2-40B4-BE49-F238E27FC236}">
                <a16:creationId xmlns:a16="http://schemas.microsoft.com/office/drawing/2014/main" id="{061EDF25-7AAD-4785-8770-0258383EEE96}"/>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6" name="Substituent subsol 5">
            <a:extLst>
              <a:ext uri="{FF2B5EF4-FFF2-40B4-BE49-F238E27FC236}">
                <a16:creationId xmlns:a16="http://schemas.microsoft.com/office/drawing/2014/main" id="{DED56222-4088-4A80-99C4-85CE5B882E90}"/>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D0D99FBB-CD23-472A-8DD9-621E1F52A1A4}"/>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60535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3DD1485E-D8BB-46D9-938F-A05E3A288FFA}"/>
              </a:ext>
            </a:extLst>
          </p:cNvPr>
          <p:cNvSpPr>
            <a:spLocks noGrp="1"/>
          </p:cNvSpPr>
          <p:nvPr>
            <p:ph type="title"/>
          </p:nvPr>
        </p:nvSpPr>
        <p:spPr>
          <a:xfrm>
            <a:off x="839788" y="365125"/>
            <a:ext cx="10515600" cy="1325563"/>
          </a:xfrm>
        </p:spPr>
        <p:txBody>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81247A43-827A-41C1-BFD7-CC65289A2E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Substituent conținut 3">
            <a:extLst>
              <a:ext uri="{FF2B5EF4-FFF2-40B4-BE49-F238E27FC236}">
                <a16:creationId xmlns:a16="http://schemas.microsoft.com/office/drawing/2014/main" id="{915D5472-9D60-470E-8412-9AFAB2178CE5}"/>
              </a:ext>
            </a:extLst>
          </p:cNvPr>
          <p:cNvSpPr>
            <a:spLocks noGrp="1"/>
          </p:cNvSpPr>
          <p:nvPr>
            <p:ph sz="half" idx="2"/>
          </p:nvPr>
        </p:nvSpPr>
        <p:spPr>
          <a:xfrm>
            <a:off x="839788" y="2505075"/>
            <a:ext cx="5157787"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5" name="Substituent text 4">
            <a:extLst>
              <a:ext uri="{FF2B5EF4-FFF2-40B4-BE49-F238E27FC236}">
                <a16:creationId xmlns:a16="http://schemas.microsoft.com/office/drawing/2014/main" id="{4078A4F8-317E-4F91-9397-843028ABCF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Substituent conținut 5">
            <a:extLst>
              <a:ext uri="{FF2B5EF4-FFF2-40B4-BE49-F238E27FC236}">
                <a16:creationId xmlns:a16="http://schemas.microsoft.com/office/drawing/2014/main" id="{1BB456FD-CB8C-4BCE-9E91-2BC0D51E8898}"/>
              </a:ext>
            </a:extLst>
          </p:cNvPr>
          <p:cNvSpPr>
            <a:spLocks noGrp="1"/>
          </p:cNvSpPr>
          <p:nvPr>
            <p:ph sz="quarter" idx="4"/>
          </p:nvPr>
        </p:nvSpPr>
        <p:spPr>
          <a:xfrm>
            <a:off x="6172200" y="2505075"/>
            <a:ext cx="5183188" cy="3684588"/>
          </a:xfrm>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7" name="Substituent dată 6">
            <a:extLst>
              <a:ext uri="{FF2B5EF4-FFF2-40B4-BE49-F238E27FC236}">
                <a16:creationId xmlns:a16="http://schemas.microsoft.com/office/drawing/2014/main" id="{5E452E12-2BEE-4AB4-A2BB-B3901BE0FF57}"/>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8" name="Substituent subsol 7">
            <a:extLst>
              <a:ext uri="{FF2B5EF4-FFF2-40B4-BE49-F238E27FC236}">
                <a16:creationId xmlns:a16="http://schemas.microsoft.com/office/drawing/2014/main" id="{FB127787-A2E0-4B7D-A6B2-D96ED63B2815}"/>
              </a:ext>
            </a:extLst>
          </p:cNvPr>
          <p:cNvSpPr>
            <a:spLocks noGrp="1"/>
          </p:cNvSpPr>
          <p:nvPr>
            <p:ph type="ftr" sz="quarter" idx="11"/>
          </p:nvPr>
        </p:nvSpPr>
        <p:spPr/>
        <p:txBody>
          <a:bodyPr/>
          <a:lstStyle/>
          <a:p>
            <a:endParaRPr lang="ro-RO"/>
          </a:p>
        </p:txBody>
      </p:sp>
      <p:sp>
        <p:nvSpPr>
          <p:cNvPr id="9" name="Substituent număr diapozitiv 8">
            <a:extLst>
              <a:ext uri="{FF2B5EF4-FFF2-40B4-BE49-F238E27FC236}">
                <a16:creationId xmlns:a16="http://schemas.microsoft.com/office/drawing/2014/main" id="{A568D432-67CE-4256-8BEC-727BC340918D}"/>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3437109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B3F317B-B726-45C2-8995-0FE2107A3F6A}"/>
              </a:ext>
            </a:extLst>
          </p:cNvPr>
          <p:cNvSpPr>
            <a:spLocks noGrp="1"/>
          </p:cNvSpPr>
          <p:nvPr>
            <p:ph type="title"/>
          </p:nvPr>
        </p:nvSpPr>
        <p:spPr/>
        <p:txBody>
          <a:bodyPr/>
          <a:lstStyle/>
          <a:p>
            <a:r>
              <a:rPr lang="ro-RO"/>
              <a:t>Faceți clic pentru a edita stilul de titlu coordonator</a:t>
            </a:r>
          </a:p>
        </p:txBody>
      </p:sp>
      <p:sp>
        <p:nvSpPr>
          <p:cNvPr id="3" name="Substituent dată 2">
            <a:extLst>
              <a:ext uri="{FF2B5EF4-FFF2-40B4-BE49-F238E27FC236}">
                <a16:creationId xmlns:a16="http://schemas.microsoft.com/office/drawing/2014/main" id="{2FE27745-1B6D-4028-9CB9-4BE59E51E5FA}"/>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4" name="Substituent subsol 3">
            <a:extLst>
              <a:ext uri="{FF2B5EF4-FFF2-40B4-BE49-F238E27FC236}">
                <a16:creationId xmlns:a16="http://schemas.microsoft.com/office/drawing/2014/main" id="{CA09DE17-6BDB-4705-A4A5-A58C90577424}"/>
              </a:ext>
            </a:extLst>
          </p:cNvPr>
          <p:cNvSpPr>
            <a:spLocks noGrp="1"/>
          </p:cNvSpPr>
          <p:nvPr>
            <p:ph type="ftr" sz="quarter" idx="11"/>
          </p:nvPr>
        </p:nvSpPr>
        <p:spPr/>
        <p:txBody>
          <a:bodyPr/>
          <a:lstStyle/>
          <a:p>
            <a:endParaRPr lang="ro-RO"/>
          </a:p>
        </p:txBody>
      </p:sp>
      <p:sp>
        <p:nvSpPr>
          <p:cNvPr id="5" name="Substituent număr diapozitiv 4">
            <a:extLst>
              <a:ext uri="{FF2B5EF4-FFF2-40B4-BE49-F238E27FC236}">
                <a16:creationId xmlns:a16="http://schemas.microsoft.com/office/drawing/2014/main" id="{50E10E1C-7873-48FA-9533-24AA8C8605A9}"/>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2237172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a:extLst>
              <a:ext uri="{FF2B5EF4-FFF2-40B4-BE49-F238E27FC236}">
                <a16:creationId xmlns:a16="http://schemas.microsoft.com/office/drawing/2014/main" id="{7E034579-6D6A-489C-9BC4-0A0A9C569655}"/>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3" name="Substituent subsol 2">
            <a:extLst>
              <a:ext uri="{FF2B5EF4-FFF2-40B4-BE49-F238E27FC236}">
                <a16:creationId xmlns:a16="http://schemas.microsoft.com/office/drawing/2014/main" id="{CAE6CF2F-4D48-4797-B466-2DF147277E9D}"/>
              </a:ext>
            </a:extLst>
          </p:cNvPr>
          <p:cNvSpPr>
            <a:spLocks noGrp="1"/>
          </p:cNvSpPr>
          <p:nvPr>
            <p:ph type="ftr" sz="quarter" idx="11"/>
          </p:nvPr>
        </p:nvSpPr>
        <p:spPr/>
        <p:txBody>
          <a:bodyPr/>
          <a:lstStyle/>
          <a:p>
            <a:endParaRPr lang="ro-RO"/>
          </a:p>
        </p:txBody>
      </p:sp>
      <p:sp>
        <p:nvSpPr>
          <p:cNvPr id="4" name="Substituent număr diapozitiv 3">
            <a:extLst>
              <a:ext uri="{FF2B5EF4-FFF2-40B4-BE49-F238E27FC236}">
                <a16:creationId xmlns:a16="http://schemas.microsoft.com/office/drawing/2014/main" id="{14869A1B-63E9-40DA-986F-DDF28EC95789}"/>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2427809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97909B7E-873F-461C-BF37-9251E4E3AF04}"/>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conținut 2">
            <a:extLst>
              <a:ext uri="{FF2B5EF4-FFF2-40B4-BE49-F238E27FC236}">
                <a16:creationId xmlns:a16="http://schemas.microsoft.com/office/drawing/2014/main" id="{97A2A48C-964E-443B-8CFB-D01F30C3D8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text 3">
            <a:extLst>
              <a:ext uri="{FF2B5EF4-FFF2-40B4-BE49-F238E27FC236}">
                <a16:creationId xmlns:a16="http://schemas.microsoft.com/office/drawing/2014/main" id="{67DFBCD1-B69B-42B7-857E-B423CAA5C63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F62F357C-C640-4E68-9FCA-8AC817A24CA7}"/>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6" name="Substituent subsol 5">
            <a:extLst>
              <a:ext uri="{FF2B5EF4-FFF2-40B4-BE49-F238E27FC236}">
                <a16:creationId xmlns:a16="http://schemas.microsoft.com/office/drawing/2014/main" id="{CED64149-7156-4050-AE73-2CAC57AD5418}"/>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C7A5C6FC-E6E1-4DF6-ADC8-1C51B6C5B1B3}"/>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3150690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B6F34A3-8BFD-4B05-B595-5952D97E6F37}"/>
              </a:ext>
            </a:extLst>
          </p:cNvPr>
          <p:cNvSpPr>
            <a:spLocks noGrp="1"/>
          </p:cNvSpPr>
          <p:nvPr>
            <p:ph type="title"/>
          </p:nvPr>
        </p:nvSpPr>
        <p:spPr>
          <a:xfrm>
            <a:off x="839788" y="457200"/>
            <a:ext cx="3932237" cy="1600200"/>
          </a:xfrm>
        </p:spPr>
        <p:txBody>
          <a:bodyPr anchor="b"/>
          <a:lstStyle>
            <a:lvl1pPr>
              <a:defRPr sz="3200"/>
            </a:lvl1pPr>
          </a:lstStyle>
          <a:p>
            <a:r>
              <a:rPr lang="ro-RO"/>
              <a:t>Faceți clic pentru a edita stilul de titlu coordonator</a:t>
            </a:r>
          </a:p>
        </p:txBody>
      </p:sp>
      <p:sp>
        <p:nvSpPr>
          <p:cNvPr id="3" name="Substituent imagine 2">
            <a:extLst>
              <a:ext uri="{FF2B5EF4-FFF2-40B4-BE49-F238E27FC236}">
                <a16:creationId xmlns:a16="http://schemas.microsoft.com/office/drawing/2014/main" id="{B547CF7C-6E52-42C3-9325-4235AE674E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Substituent text 3">
            <a:extLst>
              <a:ext uri="{FF2B5EF4-FFF2-40B4-BE49-F238E27FC236}">
                <a16:creationId xmlns:a16="http://schemas.microsoft.com/office/drawing/2014/main" id="{AA7EFBA3-02C6-457F-948E-42A3BBD4A3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o-RO"/>
              <a:t>Faceţi clic pentru a edita Master stiluri text</a:t>
            </a:r>
          </a:p>
        </p:txBody>
      </p:sp>
      <p:sp>
        <p:nvSpPr>
          <p:cNvPr id="5" name="Substituent dată 4">
            <a:extLst>
              <a:ext uri="{FF2B5EF4-FFF2-40B4-BE49-F238E27FC236}">
                <a16:creationId xmlns:a16="http://schemas.microsoft.com/office/drawing/2014/main" id="{E9E62D85-82AE-44FE-9041-1531E9E7E533}"/>
              </a:ext>
            </a:extLst>
          </p:cNvPr>
          <p:cNvSpPr>
            <a:spLocks noGrp="1"/>
          </p:cNvSpPr>
          <p:nvPr>
            <p:ph type="dt" sz="half" idx="10"/>
          </p:nvPr>
        </p:nvSpPr>
        <p:spPr/>
        <p:txBody>
          <a:bodyPr/>
          <a:lstStyle/>
          <a:p>
            <a:fld id="{3521EE8F-19A2-4002-BE5C-E1B31E98E4AA}" type="datetimeFigureOut">
              <a:rPr lang="ro-RO" smtClean="0"/>
              <a:t>03.03.2025</a:t>
            </a:fld>
            <a:endParaRPr lang="ro-RO"/>
          </a:p>
        </p:txBody>
      </p:sp>
      <p:sp>
        <p:nvSpPr>
          <p:cNvPr id="6" name="Substituent subsol 5">
            <a:extLst>
              <a:ext uri="{FF2B5EF4-FFF2-40B4-BE49-F238E27FC236}">
                <a16:creationId xmlns:a16="http://schemas.microsoft.com/office/drawing/2014/main" id="{EAEFF3EB-4477-4DD1-B9B3-B7E42C04052D}"/>
              </a:ext>
            </a:extLst>
          </p:cNvPr>
          <p:cNvSpPr>
            <a:spLocks noGrp="1"/>
          </p:cNvSpPr>
          <p:nvPr>
            <p:ph type="ftr" sz="quarter" idx="11"/>
          </p:nvPr>
        </p:nvSpPr>
        <p:spPr/>
        <p:txBody>
          <a:bodyPr/>
          <a:lstStyle/>
          <a:p>
            <a:endParaRPr lang="ro-RO"/>
          </a:p>
        </p:txBody>
      </p:sp>
      <p:sp>
        <p:nvSpPr>
          <p:cNvPr id="7" name="Substituent număr diapozitiv 6">
            <a:extLst>
              <a:ext uri="{FF2B5EF4-FFF2-40B4-BE49-F238E27FC236}">
                <a16:creationId xmlns:a16="http://schemas.microsoft.com/office/drawing/2014/main" id="{30372567-32FF-4DD2-98A3-B56C175973CA}"/>
              </a:ext>
            </a:extLst>
          </p:cNvPr>
          <p:cNvSpPr>
            <a:spLocks noGrp="1"/>
          </p:cNvSpPr>
          <p:nvPr>
            <p:ph type="sldNum" sz="quarter" idx="12"/>
          </p:nvPr>
        </p:nvSpPr>
        <p:spPr/>
        <p:txBody>
          <a:bodyPr/>
          <a:lstStyle/>
          <a:p>
            <a:fld id="{19E8EC9A-298F-4989-AC3A-DA31A99A882F}" type="slidenum">
              <a:rPr lang="ro-RO" smtClean="0"/>
              <a:t>‹#›</a:t>
            </a:fld>
            <a:endParaRPr lang="ro-RO"/>
          </a:p>
        </p:txBody>
      </p:sp>
    </p:spTree>
    <p:extLst>
      <p:ext uri="{BB962C8B-B14F-4D97-AF65-F5344CB8AC3E}">
        <p14:creationId xmlns:p14="http://schemas.microsoft.com/office/powerpoint/2010/main" val="421960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979B6216-F53A-4FDF-8732-FFBF0B80F7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o-RO"/>
              <a:t>Faceți clic pentru a edita stilul de titlu coordonator</a:t>
            </a:r>
          </a:p>
        </p:txBody>
      </p:sp>
      <p:sp>
        <p:nvSpPr>
          <p:cNvPr id="3" name="Substituent text 2">
            <a:extLst>
              <a:ext uri="{FF2B5EF4-FFF2-40B4-BE49-F238E27FC236}">
                <a16:creationId xmlns:a16="http://schemas.microsoft.com/office/drawing/2014/main" id="{BEDAC259-EA20-4041-A784-34CB961929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4" name="Substituent dată 3">
            <a:extLst>
              <a:ext uri="{FF2B5EF4-FFF2-40B4-BE49-F238E27FC236}">
                <a16:creationId xmlns:a16="http://schemas.microsoft.com/office/drawing/2014/main" id="{F27B3052-3019-4801-8540-7127D40F00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21EE8F-19A2-4002-BE5C-E1B31E98E4AA}" type="datetimeFigureOut">
              <a:rPr lang="ro-RO" smtClean="0"/>
              <a:t>03.03.2025</a:t>
            </a:fld>
            <a:endParaRPr lang="ro-RO"/>
          </a:p>
        </p:txBody>
      </p:sp>
      <p:sp>
        <p:nvSpPr>
          <p:cNvPr id="5" name="Substituent subsol 4">
            <a:extLst>
              <a:ext uri="{FF2B5EF4-FFF2-40B4-BE49-F238E27FC236}">
                <a16:creationId xmlns:a16="http://schemas.microsoft.com/office/drawing/2014/main" id="{2E0F1424-14F1-492E-BAE4-2BCD429F2E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ubstituent număr diapozitiv 5">
            <a:extLst>
              <a:ext uri="{FF2B5EF4-FFF2-40B4-BE49-F238E27FC236}">
                <a16:creationId xmlns:a16="http://schemas.microsoft.com/office/drawing/2014/main" id="{17EDB1BA-2F3E-48C8-921E-4CFB1CB6366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E8EC9A-298F-4989-AC3A-DA31A99A882F}" type="slidenum">
              <a:rPr lang="ro-RO" smtClean="0"/>
              <a:t>‹#›</a:t>
            </a:fld>
            <a:endParaRPr lang="ro-RO"/>
          </a:p>
        </p:txBody>
      </p:sp>
    </p:spTree>
    <p:extLst>
      <p:ext uri="{BB962C8B-B14F-4D97-AF65-F5344CB8AC3E}">
        <p14:creationId xmlns:p14="http://schemas.microsoft.com/office/powerpoint/2010/main" val="19685927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F66E2A2-F651-479F-A8CA-DA28415CAF23}"/>
              </a:ext>
            </a:extLst>
          </p:cNvPr>
          <p:cNvSpPr>
            <a:spLocks noGrp="1"/>
          </p:cNvSpPr>
          <p:nvPr>
            <p:ph type="ctrTitle"/>
          </p:nvPr>
        </p:nvSpPr>
        <p:spPr/>
        <p:txBody>
          <a:bodyPr/>
          <a:lstStyle/>
          <a:p>
            <a:endParaRPr lang="ro-RO" dirty="0"/>
          </a:p>
        </p:txBody>
      </p:sp>
      <p:sp>
        <p:nvSpPr>
          <p:cNvPr id="4" name="Rectangle 5">
            <a:extLst>
              <a:ext uri="{FF2B5EF4-FFF2-40B4-BE49-F238E27FC236}">
                <a16:creationId xmlns:a16="http://schemas.microsoft.com/office/drawing/2014/main" id="{B764FC6D-EA1F-4521-A20C-6850855C0780}"/>
              </a:ext>
            </a:extLst>
          </p:cNvPr>
          <p:cNvSpPr>
            <a:spLocks noChangeArrowheads="1"/>
          </p:cNvSpPr>
          <p:nvPr/>
        </p:nvSpPr>
        <p:spPr bwMode="auto">
          <a:xfrm>
            <a:off x="454272" y="18637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sp>
        <p:nvSpPr>
          <p:cNvPr id="9" name="Rectangle 6">
            <a:extLst>
              <a:ext uri="{FF2B5EF4-FFF2-40B4-BE49-F238E27FC236}">
                <a16:creationId xmlns:a16="http://schemas.microsoft.com/office/drawing/2014/main" id="{B080B89A-80BB-40E2-84DF-5C6F7699A1E1}"/>
              </a:ext>
            </a:extLst>
          </p:cNvPr>
          <p:cNvSpPr>
            <a:spLocks noChangeArrowheads="1"/>
          </p:cNvSpPr>
          <p:nvPr/>
        </p:nvSpPr>
        <p:spPr bwMode="auto">
          <a:xfrm>
            <a:off x="454272" y="64357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ro-RO" altLang="ro-RO"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kumimoji="0" lang="ro-RO" altLang="ro-RO" sz="1800" b="0" i="0" u="none" strike="noStrike" cap="none" normalizeH="0" baseline="0">
              <a:ln>
                <a:noFill/>
              </a:ln>
              <a:solidFill>
                <a:schemeClr val="tx1"/>
              </a:solidFill>
              <a:effectLst/>
              <a:latin typeface="Arial" panose="020B0604020202020204" pitchFamily="34" charset="0"/>
            </a:endParaRPr>
          </a:p>
        </p:txBody>
      </p:sp>
      <p:pic>
        <p:nvPicPr>
          <p:cNvPr id="19" name="Imagine 18">
            <a:extLst>
              <a:ext uri="{FF2B5EF4-FFF2-40B4-BE49-F238E27FC236}">
                <a16:creationId xmlns:a16="http://schemas.microsoft.com/office/drawing/2014/main" id="{0C302518-3238-42E8-BFD6-977085DBCA8A}"/>
              </a:ext>
            </a:extLst>
          </p:cNvPr>
          <p:cNvPicPr>
            <a:picLocks noChangeAspect="1"/>
          </p:cNvPicPr>
          <p:nvPr/>
        </p:nvPicPr>
        <p:blipFill>
          <a:blip r:embed="rId2"/>
          <a:stretch>
            <a:fillRect/>
          </a:stretch>
        </p:blipFill>
        <p:spPr>
          <a:xfrm>
            <a:off x="1666741" y="5419330"/>
            <a:ext cx="9001260" cy="782401"/>
          </a:xfrm>
          <a:prstGeom prst="rect">
            <a:avLst/>
          </a:prstGeom>
        </p:spPr>
      </p:pic>
      <p:pic>
        <p:nvPicPr>
          <p:cNvPr id="5" name="Imagine 4">
            <a:extLst>
              <a:ext uri="{FF2B5EF4-FFF2-40B4-BE49-F238E27FC236}">
                <a16:creationId xmlns:a16="http://schemas.microsoft.com/office/drawing/2014/main" id="{31456198-9FC5-47BD-94BE-B0E871AD66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86371"/>
            <a:ext cx="9144000" cy="788205"/>
          </a:xfrm>
          <a:prstGeom prst="rect">
            <a:avLst/>
          </a:prstGeom>
        </p:spPr>
      </p:pic>
    </p:spTree>
    <p:extLst>
      <p:ext uri="{BB962C8B-B14F-4D97-AF65-F5344CB8AC3E}">
        <p14:creationId xmlns:p14="http://schemas.microsoft.com/office/powerpoint/2010/main" val="3158854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5F00180-AD27-440C-9A10-03315F3FA924}"/>
              </a:ext>
            </a:extLst>
          </p:cNvPr>
          <p:cNvSpPr>
            <a:spLocks noGrp="1"/>
          </p:cNvSpPr>
          <p:nvPr>
            <p:ph type="title"/>
          </p:nvPr>
        </p:nvSpPr>
        <p:spPr/>
        <p:txBody>
          <a:bodyPr/>
          <a:lstStyle/>
          <a:p>
            <a:endParaRPr lang="ro-RO"/>
          </a:p>
        </p:txBody>
      </p:sp>
      <p:sp>
        <p:nvSpPr>
          <p:cNvPr id="3" name="Substituent conținut 2">
            <a:extLst>
              <a:ext uri="{FF2B5EF4-FFF2-40B4-BE49-F238E27FC236}">
                <a16:creationId xmlns:a16="http://schemas.microsoft.com/office/drawing/2014/main" id="{9F77594B-1445-4EF6-AEDD-C2746350F3B3}"/>
              </a:ext>
            </a:extLst>
          </p:cNvPr>
          <p:cNvSpPr>
            <a:spLocks noGrp="1"/>
          </p:cNvSpPr>
          <p:nvPr>
            <p:ph idx="1"/>
          </p:nvPr>
        </p:nvSpPr>
        <p:spPr/>
        <p:txBody>
          <a:bodyPr/>
          <a:lstStyle/>
          <a:p>
            <a:pPr algn="just">
              <a:lnSpc>
                <a:spcPct val="107000"/>
              </a:lnSpc>
              <a:spcAft>
                <a:spcPts val="800"/>
              </a:spcAft>
            </a:pPr>
            <a:r>
              <a:rPr lang="ro-RO" sz="1800" dirty="0">
                <a:effectLst/>
                <a:latin typeface="Arial" panose="020B0604020202020204" pitchFamily="34" charset="0"/>
                <a:ea typeface="Calibri" panose="020F0502020204030204" pitchFamily="34" charset="0"/>
                <a:cs typeface="Arial" panose="020B0604020202020204" pitchFamily="34" charset="0"/>
              </a:rPr>
              <a:t>Proiectul </a:t>
            </a:r>
            <a:r>
              <a:rPr lang="ro-RO" sz="1800" i="1" dirty="0">
                <a:effectLst/>
                <a:latin typeface="Arial" panose="020B0604020202020204" pitchFamily="34" charset="0"/>
                <a:ea typeface="Calibri" panose="020F0502020204030204" pitchFamily="34" charset="0"/>
                <a:cs typeface="Arial" panose="020B0604020202020204" pitchFamily="34" charset="0"/>
              </a:rPr>
              <a:t>(titlu) </a:t>
            </a:r>
            <a:r>
              <a:rPr lang="ro-RO" sz="1800" dirty="0">
                <a:effectLst/>
                <a:latin typeface="Arial" panose="020B0604020202020204" pitchFamily="34" charset="0"/>
                <a:ea typeface="Calibri" panose="020F0502020204030204" pitchFamily="34" charset="0"/>
                <a:cs typeface="Arial" panose="020B0604020202020204" pitchFamily="34" charset="0"/>
              </a:rPr>
              <a:t>… este implementat de </a:t>
            </a:r>
            <a:r>
              <a:rPr lang="ro-RO" sz="1800" i="1" dirty="0">
                <a:effectLst/>
                <a:latin typeface="Arial" panose="020B0604020202020204" pitchFamily="34" charset="0"/>
                <a:ea typeface="Calibri" panose="020F0502020204030204" pitchFamily="34" charset="0"/>
                <a:cs typeface="Arial" panose="020B0604020202020204" pitchFamily="34" charset="0"/>
              </a:rPr>
              <a:t>(beneficiar)</a:t>
            </a:r>
            <a:r>
              <a:rPr lang="ro-RO" sz="1800" dirty="0">
                <a:effectLst/>
                <a:latin typeface="Arial" panose="020B0604020202020204" pitchFamily="34" charset="0"/>
                <a:ea typeface="Calibri" panose="020F0502020204030204" pitchFamily="34" charset="0"/>
                <a:cs typeface="Arial" panose="020B0604020202020204" pitchFamily="34" charset="0"/>
              </a:rPr>
              <a:t> … ,în cadrul Programului SAVE („</a:t>
            </a:r>
            <a:r>
              <a:rPr lang="ro-RO" sz="1800" dirty="0" err="1">
                <a:effectLst/>
                <a:latin typeface="Arial" panose="020B0604020202020204" pitchFamily="34" charset="0"/>
                <a:ea typeface="Calibri" panose="020F0502020204030204" pitchFamily="34" charset="0"/>
                <a:cs typeface="Arial" panose="020B0604020202020204" pitchFamily="34" charset="0"/>
              </a:rPr>
              <a:t>School</a:t>
            </a:r>
            <a:r>
              <a:rPr lang="ro-RO" sz="1800" dirty="0">
                <a:effectLst/>
                <a:latin typeface="Arial" panose="020B0604020202020204" pitchFamily="34" charset="0"/>
                <a:ea typeface="Calibri" panose="020F0502020204030204" pitchFamily="34" charset="0"/>
                <a:cs typeface="Arial" panose="020B0604020202020204" pitchFamily="34" charset="0"/>
              </a:rPr>
              <a:t> Anti-</a:t>
            </a:r>
            <a:r>
              <a:rPr lang="ro-RO" sz="1800" dirty="0" err="1">
                <a:effectLst/>
                <a:latin typeface="Arial" panose="020B0604020202020204" pitchFamily="34" charset="0"/>
                <a:ea typeface="Calibri" panose="020F0502020204030204" pitchFamily="34" charset="0"/>
                <a:cs typeface="Arial" panose="020B0604020202020204" pitchFamily="34" charset="0"/>
              </a:rPr>
              <a:t>Violene</a:t>
            </a:r>
            <a:r>
              <a:rPr lang="ro-RO" sz="1800" dirty="0">
                <a:effectLst/>
                <a:latin typeface="Arial" panose="020B0604020202020204" pitchFamily="34" charset="0"/>
                <a:ea typeface="Calibri" panose="020F0502020204030204" pitchFamily="34" charset="0"/>
                <a:cs typeface="Arial" panose="020B0604020202020204" pitchFamily="34" charset="0"/>
              </a:rPr>
              <a:t> </a:t>
            </a:r>
            <a:r>
              <a:rPr lang="ro-RO" sz="1800" dirty="0" err="1">
                <a:effectLst/>
                <a:latin typeface="Arial" panose="020B0604020202020204" pitchFamily="34" charset="0"/>
                <a:ea typeface="Calibri" panose="020F0502020204030204" pitchFamily="34" charset="0"/>
                <a:cs typeface="Arial" panose="020B0604020202020204" pitchFamily="34" charset="0"/>
              </a:rPr>
              <a:t>Ecosystem</a:t>
            </a:r>
            <a:r>
              <a:rPr lang="ro-RO" sz="1800" dirty="0">
                <a:effectLst/>
                <a:latin typeface="Arial" panose="020B0604020202020204" pitchFamily="34" charset="0"/>
                <a:ea typeface="Calibri" panose="020F0502020204030204" pitchFamily="34" charset="0"/>
                <a:cs typeface="Arial" panose="020B0604020202020204" pitchFamily="34" charset="0"/>
              </a:rPr>
              <a:t>”) coordonat de Fundația World Vision România și cofinanțat de Uniunea Europeană.</a:t>
            </a:r>
            <a:endParaRPr lang="ro-RO" sz="18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ro-RO" sz="1800" dirty="0">
                <a:effectLst/>
                <a:latin typeface="Arial" panose="020B0604020202020204" pitchFamily="34" charset="0"/>
                <a:ea typeface="Calibri" panose="020F0502020204030204" pitchFamily="34" charset="0"/>
                <a:cs typeface="Arial" panose="020B0604020202020204" pitchFamily="34" charset="0"/>
              </a:rPr>
              <a:t>Durata proiectului: ... Valoarea grantului: ... </a:t>
            </a:r>
            <a:endParaRPr lang="ro-RO"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179022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7F66E2A2-F651-479F-A8CA-DA28415CAF23}"/>
              </a:ext>
            </a:extLst>
          </p:cNvPr>
          <p:cNvSpPr>
            <a:spLocks noGrp="1"/>
          </p:cNvSpPr>
          <p:nvPr>
            <p:ph type="ctrTitle"/>
          </p:nvPr>
        </p:nvSpPr>
        <p:spPr/>
        <p:txBody>
          <a:bodyPr/>
          <a:lstStyle/>
          <a:p>
            <a:endParaRPr lang="ro-RO" dirty="0"/>
          </a:p>
        </p:txBody>
      </p:sp>
      <p:sp>
        <p:nvSpPr>
          <p:cNvPr id="4" name="Rectangle 5">
            <a:extLst>
              <a:ext uri="{FF2B5EF4-FFF2-40B4-BE49-F238E27FC236}">
                <a16:creationId xmlns:a16="http://schemas.microsoft.com/office/drawing/2014/main" id="{B764FC6D-EA1F-4521-A20C-6850855C0780}"/>
              </a:ext>
            </a:extLst>
          </p:cNvPr>
          <p:cNvSpPr>
            <a:spLocks noChangeArrowheads="1"/>
          </p:cNvSpPr>
          <p:nvPr/>
        </p:nvSpPr>
        <p:spPr bwMode="auto">
          <a:xfrm>
            <a:off x="454272" y="18637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sp>
        <p:nvSpPr>
          <p:cNvPr id="9" name="Rectangle 6">
            <a:extLst>
              <a:ext uri="{FF2B5EF4-FFF2-40B4-BE49-F238E27FC236}">
                <a16:creationId xmlns:a16="http://schemas.microsoft.com/office/drawing/2014/main" id="{B080B89A-80BB-40E2-84DF-5C6F7699A1E1}"/>
              </a:ext>
            </a:extLst>
          </p:cNvPr>
          <p:cNvSpPr>
            <a:spLocks noChangeArrowheads="1"/>
          </p:cNvSpPr>
          <p:nvPr/>
        </p:nvSpPr>
        <p:spPr bwMode="auto">
          <a:xfrm>
            <a:off x="454272" y="64357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ro-RO" altLang="ro-RO"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br>
            <a:endParaRPr kumimoji="0" lang="ro-RO" altLang="ro-RO" sz="1800" b="0" i="0" u="none" strike="noStrike" cap="none" normalizeH="0" baseline="0">
              <a:ln>
                <a:noFill/>
              </a:ln>
              <a:solidFill>
                <a:schemeClr val="tx1"/>
              </a:solidFill>
              <a:effectLst/>
              <a:latin typeface="Arial" panose="020B0604020202020204" pitchFamily="34" charset="0"/>
            </a:endParaRPr>
          </a:p>
        </p:txBody>
      </p:sp>
      <p:sp>
        <p:nvSpPr>
          <p:cNvPr id="8" name="CasetăText 7">
            <a:extLst>
              <a:ext uri="{FF2B5EF4-FFF2-40B4-BE49-F238E27FC236}">
                <a16:creationId xmlns:a16="http://schemas.microsoft.com/office/drawing/2014/main" id="{F7ADA995-C438-4331-9DEB-27410CF205B4}"/>
              </a:ext>
            </a:extLst>
          </p:cNvPr>
          <p:cNvSpPr txBox="1"/>
          <p:nvPr/>
        </p:nvSpPr>
        <p:spPr>
          <a:xfrm>
            <a:off x="763555" y="5262694"/>
            <a:ext cx="10664890" cy="966162"/>
          </a:xfrm>
          <a:prstGeom prst="rect">
            <a:avLst/>
          </a:prstGeom>
          <a:noFill/>
        </p:spPr>
        <p:txBody>
          <a:bodyPr wrap="square">
            <a:spAutoFit/>
          </a:bodyPr>
          <a:lstStyle/>
          <a:p>
            <a:pPr algn="ctr">
              <a:lnSpc>
                <a:spcPct val="107000"/>
              </a:lnSpc>
              <a:spcAft>
                <a:spcPts val="800"/>
              </a:spcAft>
            </a:pPr>
            <a:r>
              <a:rPr lang="ro-RO" sz="1600" dirty="0">
                <a:effectLst/>
                <a:latin typeface="Arial" panose="020B0604020202020204" pitchFamily="34" charset="0"/>
                <a:ea typeface="Calibri" panose="020F0502020204030204" pitchFamily="34" charset="0"/>
                <a:cs typeface="Arial" panose="020B0604020202020204" pitchFamily="34" charset="0"/>
              </a:rPr>
              <a:t>Finanțat de Uniunea Europeană. Punctele de vedere și opiniile exprimate aparțin, însă, exclusiv autorului (autorilor) și nu reflectă neapărat punctele de vedere și opiniile Uniunii Europene sau ale Fundației World Vision România.</a:t>
            </a:r>
          </a:p>
          <a:p>
            <a:pPr algn="ctr">
              <a:lnSpc>
                <a:spcPct val="107000"/>
              </a:lnSpc>
              <a:spcAft>
                <a:spcPts val="800"/>
              </a:spcAft>
            </a:pPr>
            <a:r>
              <a:rPr lang="ro-RO" sz="1600" dirty="0">
                <a:effectLst/>
                <a:latin typeface="Arial" panose="020B0604020202020204" pitchFamily="34" charset="0"/>
                <a:ea typeface="Calibri" panose="020F0502020204030204" pitchFamily="34" charset="0"/>
                <a:cs typeface="Arial" panose="020B0604020202020204" pitchFamily="34" charset="0"/>
              </a:rPr>
              <a:t>Nici Uniunea Europeană și nici Fundația World Vision România nu pot fi considerate răspunzătoare pentru acestea.</a:t>
            </a:r>
            <a:endParaRPr lang="ro-RO" sz="1600" dirty="0">
              <a:latin typeface="Arial" panose="020B0604020202020204" pitchFamily="34" charset="0"/>
              <a:cs typeface="Arial" panose="020B0604020202020204" pitchFamily="34" charset="0"/>
            </a:endParaRPr>
          </a:p>
        </p:txBody>
      </p:sp>
      <p:pic>
        <p:nvPicPr>
          <p:cNvPr id="7" name="Imagine 6">
            <a:extLst>
              <a:ext uri="{FF2B5EF4-FFF2-40B4-BE49-F238E27FC236}">
                <a16:creationId xmlns:a16="http://schemas.microsoft.com/office/drawing/2014/main" id="{9B8D534C-FE94-496E-B8A5-89A191B8C7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86371"/>
            <a:ext cx="9144000" cy="788205"/>
          </a:xfrm>
          <a:prstGeom prst="rect">
            <a:avLst/>
          </a:prstGeom>
        </p:spPr>
      </p:pic>
    </p:spTree>
    <p:extLst>
      <p:ext uri="{BB962C8B-B14F-4D97-AF65-F5344CB8AC3E}">
        <p14:creationId xmlns:p14="http://schemas.microsoft.com/office/powerpoint/2010/main" val="808308750"/>
      </p:ext>
    </p:extLst>
  </p:cSld>
  <p:clrMapOvr>
    <a:masterClrMapping/>
  </p:clrMapOvr>
</p:sld>
</file>

<file path=ppt/theme/theme1.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99</Words>
  <Application>Microsoft Office PowerPoint</Application>
  <PresentationFormat>Ecran lat</PresentationFormat>
  <Paragraphs>6</Paragraphs>
  <Slides>3</Slides>
  <Notes>0</Notes>
  <HiddenSlides>0</HiddenSlides>
  <MMClips>0</MMClips>
  <ScaleCrop>false</ScaleCrop>
  <HeadingPairs>
    <vt:vector size="6" baseType="variant">
      <vt:variant>
        <vt:lpstr>Fonturi utilizate</vt:lpstr>
      </vt:variant>
      <vt:variant>
        <vt:i4>3</vt:i4>
      </vt:variant>
      <vt:variant>
        <vt:lpstr>Temă</vt:lpstr>
      </vt:variant>
      <vt:variant>
        <vt:i4>1</vt:i4>
      </vt:variant>
      <vt:variant>
        <vt:lpstr>Titluri diapozitive</vt:lpstr>
      </vt:variant>
      <vt:variant>
        <vt:i4>3</vt:i4>
      </vt:variant>
    </vt:vector>
  </HeadingPairs>
  <TitlesOfParts>
    <vt:vector size="7" baseType="lpstr">
      <vt:lpstr>Arial</vt:lpstr>
      <vt:lpstr>Calibri</vt:lpstr>
      <vt:lpstr>Calibri Light</vt:lpstr>
      <vt:lpstr>Temă Office</vt:lpstr>
      <vt:lpstr>Prezentare PowerPoint</vt:lpstr>
      <vt:lpstr>Prezentare PowerPoint</vt:lpstr>
      <vt:lpstr>Prezentare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 PowerPoint</dc:title>
  <dc:creator>Bogdan Romanica</dc:creator>
  <cp:lastModifiedBy>Bogdan Romanica</cp:lastModifiedBy>
  <cp:revision>1</cp:revision>
  <dcterms:created xsi:type="dcterms:W3CDTF">2025-02-18T05:53:42Z</dcterms:created>
  <dcterms:modified xsi:type="dcterms:W3CDTF">2025-03-03T14:02:34Z</dcterms:modified>
</cp:coreProperties>
</file>